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59" r:id="rId5"/>
    <p:sldId id="264" r:id="rId6"/>
    <p:sldId id="265" r:id="rId7"/>
    <p:sldId id="258" r:id="rId8"/>
    <p:sldId id="262" r:id="rId9"/>
    <p:sldId id="261" r:id="rId10"/>
    <p:sldId id="260" r:id="rId11"/>
    <p:sldId id="263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3733B-64D8-45D1-B473-9388E85C7FAC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88840-FF8A-410B-98C5-F7C295308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105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9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8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0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1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74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62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5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60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79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42E1C-8527-4A39-8313-AD56B6B807C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28406-F1EA-406B-A290-17E574BD6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33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132854"/>
              </p:ext>
            </p:extLst>
          </p:nvPr>
        </p:nvGraphicFramePr>
        <p:xfrm>
          <a:off x="902677" y="152401"/>
          <a:ext cx="11183815" cy="6611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esentation" r:id="rId3" imgW="4335839" imgH="3250576" progId="PowerPoint.Show.12">
                  <p:embed/>
                </p:oleObj>
              </mc:Choice>
              <mc:Fallback>
                <p:oleObj name="Presentation" r:id="rId3" imgW="4335839" imgH="3250576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2677" y="152401"/>
                        <a:ext cx="11183815" cy="6611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47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9700" y="360363"/>
            <a:ext cx="9144000" cy="18621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	</a:t>
            </a:r>
            <a:r>
              <a:rPr lang="ru-RU" sz="8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Они защищали Родину</a:t>
            </a:r>
            <a:endParaRPr lang="ru-RU" sz="8000" b="1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900" y="4999038"/>
            <a:ext cx="3327400" cy="165576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Работу выполняла:</a:t>
            </a:r>
          </a:p>
          <a:p>
            <a:r>
              <a:rPr lang="ru-RU" sz="2800" b="1" i="1" dirty="0"/>
              <a:t>у</a:t>
            </a:r>
            <a:r>
              <a:rPr lang="ru-RU" sz="2800" b="1" i="1" dirty="0" smtClean="0"/>
              <a:t>ченица 4 В класса</a:t>
            </a:r>
          </a:p>
          <a:p>
            <a:r>
              <a:rPr lang="ru-RU" sz="2800" b="1" i="1" dirty="0" err="1" smtClean="0"/>
              <a:t>Хачатрян</a:t>
            </a:r>
            <a:r>
              <a:rPr lang="ru-RU" sz="2800" b="1" i="1" dirty="0" smtClean="0"/>
              <a:t>  </a:t>
            </a:r>
            <a:r>
              <a:rPr lang="ru-RU" sz="2800" b="1" i="1" dirty="0" err="1" smtClean="0"/>
              <a:t>Мелине</a:t>
            </a:r>
            <a:endParaRPr lang="ru-RU" sz="28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2222500"/>
            <a:ext cx="519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Bookman Old Style" panose="02050604050505020204" pitchFamily="18" charset="0"/>
              </a:rPr>
              <a:t>Проект по литературному чтению</a:t>
            </a:r>
            <a:endParaRPr lang="ru-RU" sz="2000" u="sng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2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0740" y="0"/>
            <a:ext cx="4572000" cy="1325563"/>
          </a:xfrm>
        </p:spPr>
        <p:txBody>
          <a:bodyPr>
            <a:noAutofit/>
          </a:bodyPr>
          <a:lstStyle/>
          <a:p>
            <a:r>
              <a:rPr lang="ru-RU" sz="4800" b="1" i="1" u="sng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Цель проекта</a:t>
            </a:r>
            <a:endParaRPr lang="ru-RU" sz="4800" b="1" i="1" u="sng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" y="2143125"/>
            <a:ext cx="10566400" cy="3305175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Узнать о подростках – героях Великой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 Отечественной Войны</a:t>
            </a:r>
          </a:p>
          <a:p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Ответить на вопрос</a:t>
            </a:r>
          </a:p>
          <a:p>
            <a:pPr marL="0" indent="0">
              <a:buNone/>
            </a:pPr>
            <a:r>
              <a:rPr lang="ru-RU" sz="3200" i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  Что значит для меня моя Родина</a:t>
            </a:r>
          </a:p>
          <a:p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Вспомнить стихи посвященные ВОВ</a:t>
            </a:r>
          </a:p>
          <a:p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Вспомнить песни ВОВ</a:t>
            </a:r>
            <a:endParaRPr lang="ru-RU" sz="3200" i="1" dirty="0">
              <a:solidFill>
                <a:schemeClr val="bg2">
                  <a:lumMod val="1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9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49500" y="236220"/>
            <a:ext cx="737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для меня значит моя Родина</a:t>
            </a:r>
            <a:endParaRPr lang="ru-RU" sz="3600" b="1" i="1" u="sng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1255063">
            <a:off x="762000" y="1369060"/>
            <a:ext cx="5511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У </a:t>
            </a:r>
            <a:r>
              <a:rPr lang="ru-RU" sz="3600" dirty="0"/>
              <a:t>каждого человека </a:t>
            </a:r>
            <a:r>
              <a:rPr lang="ru-RU" sz="3600" dirty="0" smtClean="0"/>
              <a:t>есть Родина.</a:t>
            </a:r>
          </a:p>
          <a:p>
            <a:r>
              <a:rPr lang="ru-RU" sz="3600" dirty="0" smtClean="0"/>
              <a:t>Родина-это место, где я родилась, где  живу,  где жили мои предки. В  какой  далёкой стране человек бы не был, он тянется на Родину. В любой момент готов защищать ее.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0428">
            <a:off x="6875738" y="1363646"/>
            <a:ext cx="5095325" cy="37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0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90933"/>
      </p:ext>
    </p:extLst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587" y="2794961"/>
            <a:ext cx="7504826" cy="12680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9100" y="319168"/>
            <a:ext cx="499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u="sng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Надя Богданова</a:t>
            </a:r>
            <a:endParaRPr lang="ru-RU" sz="5400" b="1" i="1" u="sng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15216">
            <a:off x="548097" y="1691084"/>
            <a:ext cx="3207186" cy="41509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83100" y="1709590"/>
            <a:ext cx="3225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Надя Богданова вступила в партизанский отряд когда ей ещё не  было 10 лет. Она прикидывалась нищенкой, бродила среди фашистов, а потом приносила ценные сведения.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000"/>
    </mc:Choice>
    <mc:Fallback xmlns=""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0983"/>
            <a:ext cx="3368040" cy="4435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5560" y="228600"/>
            <a:ext cx="719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Зина Портнова</a:t>
            </a:r>
            <a:endParaRPr lang="ru-RU" sz="5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8040" y="2010983"/>
            <a:ext cx="373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Оболи</a:t>
            </a:r>
            <a:r>
              <a:rPr lang="ru-RU" dirty="0"/>
              <a:t> была создана подпольная комсомольско-молодежная организация «Юные мстители», а Зину избрали членом ее комитета. Девочка, работавшая посудомойкой в столовой курсов переподготовки немецких офицеров, отравила пищу, приготовленную на обед.</a:t>
            </a:r>
          </a:p>
          <a:p>
            <a:endParaRPr lang="ru-RU" dirty="0"/>
          </a:p>
          <a:p>
            <a:r>
              <a:rPr lang="ru-RU" dirty="0"/>
              <a:t>В результате диверсии погибло около сотни гитлеровцев. Желая доказать свою непричастность, девочка попробовала отравленный суп и лишь чудом осталась жива.</a:t>
            </a:r>
          </a:p>
        </p:txBody>
      </p:sp>
    </p:spTree>
    <p:extLst>
      <p:ext uri="{BB962C8B-B14F-4D97-AF65-F5344CB8AC3E}">
        <p14:creationId xmlns:p14="http://schemas.microsoft.com/office/powerpoint/2010/main" val="68237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0663" y="455097"/>
            <a:ext cx="50689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u="sng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Стихи о ВОВ</a:t>
            </a:r>
            <a:endParaRPr lang="ru-RU" sz="4400" b="1" i="1" u="sng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" y="1386840"/>
            <a:ext cx="41300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Была война в сороковых,</a:t>
            </a:r>
          </a:p>
          <a:p>
            <a:r>
              <a:rPr lang="ru-RU" sz="2000" b="1" i="1" dirty="0" smtClean="0"/>
              <a:t>Там на смерть дрались за свободу, </a:t>
            </a:r>
          </a:p>
          <a:p>
            <a:r>
              <a:rPr lang="ru-RU" sz="2000" b="1" i="1" dirty="0" smtClean="0"/>
              <a:t>За то, чтоб не было невзгоды,</a:t>
            </a:r>
          </a:p>
          <a:p>
            <a:r>
              <a:rPr lang="ru-RU" sz="2000" b="1" i="1" dirty="0" smtClean="0"/>
              <a:t>За то, чтоб не было войны.</a:t>
            </a:r>
          </a:p>
          <a:p>
            <a:endParaRPr lang="ru-RU" sz="2000" b="1" i="1" dirty="0"/>
          </a:p>
          <a:p>
            <a:r>
              <a:rPr lang="ru-RU" sz="2000" b="1" i="1" dirty="0" smtClean="0"/>
              <a:t>На минах танки подрывались,</a:t>
            </a:r>
          </a:p>
          <a:p>
            <a:r>
              <a:rPr lang="ru-RU" sz="2000" b="1" i="1" dirty="0" smtClean="0"/>
              <a:t>Солдаты на смерть там сражались. </a:t>
            </a:r>
          </a:p>
          <a:p>
            <a:r>
              <a:rPr lang="ru-RU" sz="2000" b="1" i="1" dirty="0" smtClean="0"/>
              <a:t>И в восемнадцать лет свои,</a:t>
            </a:r>
          </a:p>
          <a:p>
            <a:r>
              <a:rPr lang="ru-RU" sz="2000" b="1" i="1" dirty="0" smtClean="0"/>
              <a:t>За нас отдали жизни они.</a:t>
            </a:r>
          </a:p>
          <a:p>
            <a:endParaRPr lang="ru-RU" sz="2000" b="1" i="1" dirty="0"/>
          </a:p>
          <a:p>
            <a:r>
              <a:rPr lang="ru-RU" sz="2000" b="1" i="1" dirty="0" smtClean="0"/>
              <a:t>То, что случилось не забудем,</a:t>
            </a:r>
          </a:p>
          <a:p>
            <a:r>
              <a:rPr lang="ru-RU" sz="2000" b="1" i="1" dirty="0" smtClean="0"/>
              <a:t>И до конца мы помнить будем</a:t>
            </a:r>
          </a:p>
          <a:p>
            <a:r>
              <a:rPr lang="ru-RU" sz="2000" b="1" i="1" dirty="0" smtClean="0"/>
              <a:t>Про подвиг тот в сороковых,</a:t>
            </a:r>
          </a:p>
          <a:p>
            <a:r>
              <a:rPr lang="ru-RU" sz="2000" b="1" i="1" dirty="0" smtClean="0"/>
              <a:t>Про тех,   кого уж нет в живых.</a:t>
            </a:r>
          </a:p>
          <a:p>
            <a:r>
              <a:rPr lang="ru-RU" sz="2000" b="1" i="1" dirty="0"/>
              <a:t> </a:t>
            </a:r>
            <a:r>
              <a:rPr lang="ru-RU" sz="2000" b="1" i="1" dirty="0" smtClean="0"/>
              <a:t>                          ( Иван Ващенко)</a:t>
            </a:r>
            <a:endParaRPr lang="ru-RU" sz="20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1628">
            <a:off x="5798257" y="1722353"/>
            <a:ext cx="6158807" cy="448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21075098">
            <a:off x="745065" y="1363955"/>
            <a:ext cx="433493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А над Волгою в небе синем,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Тучи тянутся, как холмы,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За спиной половина России,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А на самом краешке - мы.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Острый ветер в лицо мне дунул,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Как спасения ждал его,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Я в масштабах страны не думал,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Я вчерашний школьник всего.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Вот шинельку пробитую скину: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Жарковато среди огня…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Мне Урал и Сибирь дышат в спину –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И надеются на меня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. </a:t>
            </a:r>
          </a:p>
          <a:p>
            <a:pPr algn="just"/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              ( </a:t>
            </a:r>
            <a:r>
              <a:rPr lang="ru-RU" b="1" i="0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Михаил </a:t>
            </a:r>
            <a:r>
              <a:rPr lang="ru-RU" b="1" i="0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Найдич</a:t>
            </a:r>
            <a:r>
              <a:rPr lang="ru-RU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)</a:t>
            </a:r>
            <a:endParaRPr lang="ru-RU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6880" y="295799"/>
            <a:ext cx="10027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Стихи на тему: Сталинградская  битва</a:t>
            </a:r>
            <a:endParaRPr lang="ru-RU" sz="4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54151">
            <a:off x="6294328" y="1472034"/>
            <a:ext cx="4890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Открытые степному ветру,</a:t>
            </a:r>
          </a:p>
          <a:p>
            <a:r>
              <a:rPr lang="ru-RU" sz="2400" b="1" dirty="0"/>
              <a:t>Дома разбитые стоят.</a:t>
            </a:r>
          </a:p>
          <a:p>
            <a:r>
              <a:rPr lang="ru-RU" sz="2400" b="1" dirty="0"/>
              <a:t>На шестьдесят два километра</a:t>
            </a:r>
          </a:p>
          <a:p>
            <a:r>
              <a:rPr lang="ru-RU" sz="2400" b="1" dirty="0"/>
              <a:t>В длину раскинут Сталинград.</a:t>
            </a:r>
          </a:p>
          <a:p>
            <a:r>
              <a:rPr lang="ru-RU" sz="2400" b="1" dirty="0"/>
              <a:t>Как будто он на Волге синей</a:t>
            </a:r>
          </a:p>
          <a:p>
            <a:r>
              <a:rPr lang="ru-RU" sz="2400" b="1" dirty="0"/>
              <a:t>В цепь развернулся, принял бой,</a:t>
            </a:r>
          </a:p>
          <a:p>
            <a:r>
              <a:rPr lang="ru-RU" sz="2400" b="1" dirty="0"/>
              <a:t>Встал фронтом поперёк России –</a:t>
            </a:r>
          </a:p>
          <a:p>
            <a:r>
              <a:rPr lang="ru-RU" sz="2400" b="1" dirty="0"/>
              <a:t>И всю её прикрыл собой.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4928833"/>
            <a:ext cx="6972300" cy="189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24586" y="38279"/>
            <a:ext cx="37428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Победы</a:t>
            </a:r>
            <a:endParaRPr lang="ru-RU" sz="4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s://fs00.infourok.ru/images/doc/245/249587/img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7720"/>
            <a:ext cx="12192000" cy="605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5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prilia-club.ru/_fr/1/61291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921249"/>
      </p:ext>
    </p:extLst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392</Words>
  <Application>Microsoft Office PowerPoint</Application>
  <PresentationFormat>Широкоэкранный</PresentationFormat>
  <Paragraphs>60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Narrow</vt:lpstr>
      <vt:lpstr>Book Antiqua</vt:lpstr>
      <vt:lpstr>Bookman Old Style</vt:lpstr>
      <vt:lpstr>Calibri</vt:lpstr>
      <vt:lpstr>Calibri Light</vt:lpstr>
      <vt:lpstr>Verdana</vt:lpstr>
      <vt:lpstr>Verdana</vt:lpstr>
      <vt:lpstr>Тема Office</vt:lpstr>
      <vt:lpstr>Microsoft PowerPoint Presentation</vt:lpstr>
      <vt:lpstr>Презентация PowerPoint</vt:lpstr>
      <vt:lpstr> Они защищали Родину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Они защищали родину</dc:title>
  <dc:creator>Пользователь</dc:creator>
  <cp:lastModifiedBy>Вера</cp:lastModifiedBy>
  <cp:revision>50</cp:revision>
  <dcterms:created xsi:type="dcterms:W3CDTF">2020-04-09T14:16:06Z</dcterms:created>
  <dcterms:modified xsi:type="dcterms:W3CDTF">2020-04-23T05:38:38Z</dcterms:modified>
</cp:coreProperties>
</file>